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7" r:id="rId4"/>
    <p:sldId id="266" r:id="rId5"/>
    <p:sldId id="265" r:id="rId6"/>
    <p:sldId id="264" r:id="rId7"/>
    <p:sldId id="263" r:id="rId8"/>
    <p:sldId id="262" r:id="rId9"/>
    <p:sldId id="261" r:id="rId10"/>
    <p:sldId id="260" r:id="rId11"/>
    <p:sldId id="259" r:id="rId12"/>
    <p:sldId id="25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dirty="0" smtClean="0"/>
              <a:t>Book 1, Unit 20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9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equitable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Definition- (adj.) being fair or just.</a:t>
            </a:r>
          </a:p>
          <a:p>
            <a:r>
              <a:rPr lang="en-US" sz="4400" dirty="0" smtClean="0"/>
              <a:t>Sentence-After bickering for hours, my little sister and I finally agreed on an </a:t>
            </a:r>
            <a:r>
              <a:rPr lang="en-US" sz="4400" b="1" dirty="0" smtClean="0"/>
              <a:t>equitable</a:t>
            </a:r>
            <a:r>
              <a:rPr lang="en-US" sz="4400" dirty="0" smtClean="0"/>
              <a:t> arrangement for sharing the computer.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0696" y="212609"/>
            <a:ext cx="2114550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5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equator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Definition- (n.) an imaginary circle around the middle of Earth, equally distant from the North Pole and South Pole.</a:t>
            </a:r>
          </a:p>
          <a:p>
            <a:r>
              <a:rPr lang="en-US" sz="4000" dirty="0" smtClean="0"/>
              <a:t>Sentence- The climate near the </a:t>
            </a:r>
            <a:r>
              <a:rPr lang="en-US" sz="4000" b="1" dirty="0" smtClean="0"/>
              <a:t>equator</a:t>
            </a:r>
            <a:r>
              <a:rPr lang="en-US" sz="4000" dirty="0" smtClean="0"/>
              <a:t> is warm and tropical.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0163" y="162359"/>
            <a:ext cx="1800225" cy="1899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646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equidistant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Definition- (adj.) Equally distant.</a:t>
            </a:r>
          </a:p>
          <a:p>
            <a:r>
              <a:rPr lang="en-US" sz="5400" dirty="0" smtClean="0"/>
              <a:t>Sentence- The equator is </a:t>
            </a:r>
            <a:r>
              <a:rPr lang="en-US" sz="5400" b="1" dirty="0" smtClean="0"/>
              <a:t>equidistant</a:t>
            </a:r>
            <a:r>
              <a:rPr lang="en-US" sz="5400" dirty="0" smtClean="0"/>
              <a:t> from the North and South Poles. 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7737" y="376151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014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Roots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sng" dirty="0" smtClean="0"/>
              <a:t>Roots                   Meaning                     Origin</a:t>
            </a:r>
          </a:p>
          <a:p>
            <a:pPr marL="0" indent="0">
              <a:buNone/>
            </a:pPr>
            <a:r>
              <a:rPr lang="en-US" sz="3200" b="1" dirty="0" err="1" smtClean="0"/>
              <a:t>Medi</a:t>
            </a:r>
            <a:r>
              <a:rPr lang="en-US" sz="3200" b="1" dirty="0" smtClean="0"/>
              <a:t>                    middle                       Latin</a:t>
            </a:r>
          </a:p>
          <a:p>
            <a:pPr marL="0" indent="0">
              <a:buNone/>
            </a:pPr>
            <a:r>
              <a:rPr lang="en-US" sz="3200" b="1" dirty="0" smtClean="0"/>
              <a:t>Semi/hemi           half                           Latin</a:t>
            </a:r>
          </a:p>
          <a:p>
            <a:pPr marL="0" indent="0">
              <a:buNone/>
            </a:pPr>
            <a:r>
              <a:rPr lang="en-US" sz="3200" b="1" dirty="0" err="1" smtClean="0"/>
              <a:t>Equ</a:t>
            </a:r>
            <a:r>
              <a:rPr lang="en-US" sz="3200" b="1" dirty="0" smtClean="0"/>
              <a:t>                      even, level                Latin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6158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medium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Definition-(adj.) in the </a:t>
            </a:r>
            <a:r>
              <a:rPr lang="en-US" sz="4400" dirty="0" smtClean="0"/>
              <a:t>middle </a:t>
            </a:r>
            <a:r>
              <a:rPr lang="en-US" sz="4400" dirty="0" smtClean="0"/>
              <a:t>of a range of possible sizes, amounts, etc.</a:t>
            </a:r>
          </a:p>
          <a:p>
            <a:r>
              <a:rPr lang="en-US" sz="4400" dirty="0" smtClean="0"/>
              <a:t>Sentence-I wasn’t sure I could finish a large coffee, so I ordered a </a:t>
            </a:r>
            <a:r>
              <a:rPr lang="en-US" sz="4400" b="1" dirty="0" smtClean="0"/>
              <a:t>medium</a:t>
            </a:r>
            <a:r>
              <a:rPr lang="en-US" sz="4400" dirty="0" smtClean="0"/>
              <a:t> one.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578" y="155648"/>
            <a:ext cx="2095500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22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median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Definition- (n) a mathematical term that refers to the middle value in a series of numbers arranged from smallest to largest.</a:t>
            </a:r>
          </a:p>
          <a:p>
            <a:r>
              <a:rPr lang="en-US" sz="3600" dirty="0" smtClean="0"/>
              <a:t>Sentence-To find the </a:t>
            </a:r>
            <a:r>
              <a:rPr lang="en-US" sz="3600" b="1" dirty="0" smtClean="0"/>
              <a:t>median</a:t>
            </a:r>
            <a:r>
              <a:rPr lang="en-US" sz="3600" dirty="0" smtClean="0"/>
              <a:t> of a set of numbers, you must first order them and then count inwards until you get to the middle number(s).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7281" y="403109"/>
            <a:ext cx="2571750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85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mediocre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Definition- (adj.) not very good, but not very bad either.</a:t>
            </a:r>
          </a:p>
          <a:p>
            <a:r>
              <a:rPr lang="en-US" sz="4400" dirty="0" smtClean="0"/>
              <a:t>Sentence- Since I didn’t dictate much time to practicing, I was  just a </a:t>
            </a:r>
            <a:r>
              <a:rPr lang="en-US" sz="4400" b="1" dirty="0" smtClean="0"/>
              <a:t>mediocre</a:t>
            </a:r>
            <a:r>
              <a:rPr lang="en-US" sz="4400" dirty="0" smtClean="0"/>
              <a:t> piano player.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4304" y="489023"/>
            <a:ext cx="241935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65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/>
              <a:t>mediate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Definition-(v.) to work with opposing sides in an argument in order to bring about an agreement.</a:t>
            </a:r>
          </a:p>
          <a:p>
            <a:r>
              <a:rPr lang="en-US" sz="4000" dirty="0" smtClean="0"/>
              <a:t>Sentence-When my partner and I disagreed about our project, our teacher came to </a:t>
            </a:r>
            <a:r>
              <a:rPr lang="en-US" sz="4000" b="1" dirty="0" smtClean="0"/>
              <a:t>mediate</a:t>
            </a:r>
            <a:r>
              <a:rPr lang="en-US" sz="4000" dirty="0" smtClean="0"/>
              <a:t> and find a resolution to our problem.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047" y="403109"/>
            <a:ext cx="2562225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55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semicircle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Definition-(n.) a half of a circle.</a:t>
            </a:r>
          </a:p>
          <a:p>
            <a:r>
              <a:rPr lang="en-US" sz="5400" dirty="0" smtClean="0"/>
              <a:t>Sentence- We folded the paper circle right down the middle to form a </a:t>
            </a:r>
            <a:r>
              <a:rPr lang="en-US" sz="5400" b="1" dirty="0" smtClean="0"/>
              <a:t>semicircle</a:t>
            </a:r>
            <a:r>
              <a:rPr lang="en-US" sz="5400" dirty="0" smtClean="0"/>
              <a:t>.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5844" y="174509"/>
            <a:ext cx="2047875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68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hemisphere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Definition-(n.) one of the halves of the earth as divided by the equator; one of two halves of a sphere.</a:t>
            </a:r>
          </a:p>
          <a:p>
            <a:r>
              <a:rPr lang="en-US" sz="4400" dirty="0" smtClean="0"/>
              <a:t>Sentence- The US and Canada are located in the northern </a:t>
            </a:r>
            <a:r>
              <a:rPr lang="en-US" sz="4400" b="1" dirty="0" smtClean="0"/>
              <a:t>hemisphere</a:t>
            </a:r>
            <a:r>
              <a:rPr lang="en-US" sz="4400" dirty="0" smtClean="0"/>
              <a:t> of Earth.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339" y="197144"/>
            <a:ext cx="1876425" cy="188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55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semicolon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Definition-(n.) a punctuation mark that can be used to separate major parts in a sentence and to separate items in a series if the items contain commas.</a:t>
            </a:r>
          </a:p>
          <a:p>
            <a:r>
              <a:rPr lang="en-US" sz="4000" dirty="0" smtClean="0"/>
              <a:t>Sentence-The writer used a </a:t>
            </a:r>
            <a:r>
              <a:rPr lang="en-US" sz="4000" b="1" dirty="0" smtClean="0"/>
              <a:t>semicolon</a:t>
            </a:r>
            <a:r>
              <a:rPr lang="en-US" sz="4000" dirty="0" smtClean="0"/>
              <a:t> to link sentences together that were </a:t>
            </a:r>
            <a:r>
              <a:rPr lang="en-US" sz="4000" smtClean="0"/>
              <a:t>related </a:t>
            </a:r>
            <a:r>
              <a:rPr lang="en-US" sz="4000" smtClean="0"/>
              <a:t>to </a:t>
            </a:r>
            <a:r>
              <a:rPr lang="en-US" sz="4000" dirty="0" smtClean="0"/>
              <a:t>each other.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6417" y="341197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05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75</TotalTime>
  <Words>385</Words>
  <Application>Microsoft Office PowerPoint</Application>
  <PresentationFormat>Widescreen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Berlin</vt:lpstr>
      <vt:lpstr>Book 1, Unit 20</vt:lpstr>
      <vt:lpstr>Roots</vt:lpstr>
      <vt:lpstr>medium</vt:lpstr>
      <vt:lpstr>median</vt:lpstr>
      <vt:lpstr>mediocre</vt:lpstr>
      <vt:lpstr>mediate</vt:lpstr>
      <vt:lpstr>semicircle</vt:lpstr>
      <vt:lpstr>hemisphere</vt:lpstr>
      <vt:lpstr>semicolon</vt:lpstr>
      <vt:lpstr>equitable</vt:lpstr>
      <vt:lpstr>equator</vt:lpstr>
      <vt:lpstr>equidistant</vt:lpstr>
    </vt:vector>
  </TitlesOfParts>
  <Company>Tipton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1, Unit 20</dc:title>
  <dc:creator>Cory Concus</dc:creator>
  <cp:lastModifiedBy>Cory Concus</cp:lastModifiedBy>
  <cp:revision>7</cp:revision>
  <dcterms:created xsi:type="dcterms:W3CDTF">2020-02-10T15:30:10Z</dcterms:created>
  <dcterms:modified xsi:type="dcterms:W3CDTF">2020-02-18T15:03:30Z</dcterms:modified>
</cp:coreProperties>
</file>